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4629" autoAdjust="0"/>
  </p:normalViewPr>
  <p:slideViewPr>
    <p:cSldViewPr snapToGrid="0">
      <p:cViewPr varScale="1">
        <p:scale>
          <a:sx n="135" d="100"/>
          <a:sy n="135" d="100"/>
        </p:scale>
        <p:origin x="325" y="10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2025-07-20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2025-07-20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11482874" cy="4937288"/>
          </a:xfrm>
        </p:spPr>
        <p:txBody>
          <a:bodyPr numCol="3" spcCol="432000">
            <a:normAutofit/>
          </a:bodyPr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 sz="1600"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 sz="1400"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 sz="1200"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 sz="1200"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 sz="12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defTabSz="432000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4320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6000" indent="-306000" algn="l" defTabSz="4320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4320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4320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188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432000" rtl="0" eaLnBrk="1" fontAlgn="ctr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lain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432000" rtl="0" eaLnBrk="1" latinLnBrk="1" hangingPunct="1">
        <a:lnSpc>
          <a:spcPct val="10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4320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5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4320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127</cp:revision>
  <dcterms:created xsi:type="dcterms:W3CDTF">2024-02-09T18:46:30Z</dcterms:created>
  <dcterms:modified xsi:type="dcterms:W3CDTF">2025-07-19T21:09:29Z</dcterms:modified>
</cp:coreProperties>
</file>

<file path=docProps/thumbnail.jpeg>
</file>